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6dc38a238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6dc38a238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6ec08db1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6ec08db1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6dc38a23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6dc38a23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dc38a238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6dc38a238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dc38a2381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dc38a2381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6dc38a238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6dc38a238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dc38a2381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6dc38a238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dc38a2381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dc38a238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6dc38a2381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6dc38a2381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19902fe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719902fe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Film Face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14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card game 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107325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692" y="4107325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5385" y="4107325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 b="0" l="0" r="27182" t="0"/>
          <a:stretch/>
        </p:blipFill>
        <p:spPr>
          <a:xfrm>
            <a:off x="7358078" y="4107325"/>
            <a:ext cx="1785925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8550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692" y="288550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5385" y="288550"/>
            <a:ext cx="2452692" cy="73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3">
            <a:alphaModFix/>
          </a:blip>
          <a:srcRect b="0" l="0" r="27182" t="0"/>
          <a:stretch/>
        </p:blipFill>
        <p:spPr>
          <a:xfrm>
            <a:off x="7358078" y="288550"/>
            <a:ext cx="1785925" cy="73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/>
        </p:nvSpPr>
        <p:spPr>
          <a:xfrm>
            <a:off x="4186575" y="526300"/>
            <a:ext cx="46173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games currency you can buy a card off of a player or can recharge dead characters.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earn gems by killing off the other players </a:t>
            </a:r>
            <a:r>
              <a:rPr lang="en"/>
              <a:t>characters</a:t>
            </a:r>
            <a:r>
              <a:rPr lang="en"/>
              <a:t>. (You do not have to return the gems if the player recharges their character.)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a new </a:t>
            </a:r>
            <a:r>
              <a:rPr lang="en"/>
              <a:t>character</a:t>
            </a:r>
            <a:r>
              <a:rPr lang="en"/>
              <a:t> costs 3 gems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850" y="120725"/>
            <a:ext cx="3881775" cy="388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/>
          <p:nvPr/>
        </p:nvSpPr>
        <p:spPr>
          <a:xfrm>
            <a:off x="242925" y="253475"/>
            <a:ext cx="8692200" cy="4668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</a:t>
            </a:r>
            <a:r>
              <a:rPr lang="en"/>
              <a:t> of Game play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5101975" y="911925"/>
            <a:ext cx="2316900" cy="4002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Movie quick identifier 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4300875" y="2031650"/>
            <a:ext cx="102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3875" y="2460175"/>
            <a:ext cx="661100" cy="66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4239250" y="2590625"/>
            <a:ext cx="126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Citizen Kane </a:t>
            </a: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95075" y="3069300"/>
            <a:ext cx="598690" cy="5607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4485725" y="3339650"/>
            <a:ext cx="139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Angry Men</a:t>
            </a:r>
            <a:endParaRPr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63875" y="3812200"/>
            <a:ext cx="661099" cy="63496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/>
        </p:nvSpPr>
        <p:spPr>
          <a:xfrm>
            <a:off x="4522700" y="4153000"/>
            <a:ext cx="139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Rope 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63867" y="1424116"/>
            <a:ext cx="1236209" cy="4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 txBox="1"/>
          <p:nvPr/>
        </p:nvSpPr>
        <p:spPr>
          <a:xfrm>
            <a:off x="5045850" y="1471788"/>
            <a:ext cx="208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James Bond Goldfinger </a:t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3763875" y="1922100"/>
            <a:ext cx="475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highlight>
                  <a:schemeClr val="dk1"/>
                </a:highlight>
                <a:latin typeface="Impact"/>
                <a:ea typeface="Impact"/>
                <a:cs typeface="Impact"/>
                <a:sym typeface="Impact"/>
              </a:rPr>
              <a:t>M . </a:t>
            </a:r>
            <a:endParaRPr sz="2000">
              <a:solidFill>
                <a:schemeClr val="lt1"/>
              </a:solidFill>
              <a:highlight>
                <a:schemeClr val="dk1"/>
              </a:highlight>
              <a:latin typeface="Impact"/>
              <a:ea typeface="Impact"/>
              <a:cs typeface="Impact"/>
              <a:sym typeface="Impact"/>
            </a:endParaRPr>
          </a:p>
        </p:txBody>
      </p:sp>
      <p:cxnSp>
        <p:nvCxnSpPr>
          <p:cNvPr id="80" name="Google Shape;80;p14"/>
          <p:cNvCxnSpPr>
            <a:endCxn id="69" idx="1"/>
          </p:cNvCxnSpPr>
          <p:nvPr/>
        </p:nvCxnSpPr>
        <p:spPr>
          <a:xfrm>
            <a:off x="3462775" y="616125"/>
            <a:ext cx="1639200" cy="495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/>
        </p:nvSpPr>
        <p:spPr>
          <a:xfrm>
            <a:off x="4658250" y="1041775"/>
            <a:ext cx="3610800" cy="40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 of character </a:t>
            </a:r>
            <a:endParaRPr/>
          </a:p>
        </p:txBody>
      </p:sp>
      <p:cxnSp>
        <p:nvCxnSpPr>
          <p:cNvPr id="87" name="Google Shape;87;p15"/>
          <p:cNvCxnSpPr>
            <a:endCxn id="86" idx="1"/>
          </p:cNvCxnSpPr>
          <p:nvPr/>
        </p:nvCxnSpPr>
        <p:spPr>
          <a:xfrm>
            <a:off x="2378550" y="714775"/>
            <a:ext cx="2279700" cy="5271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" name="Google Shape;88;p15"/>
          <p:cNvSpPr txBox="1"/>
          <p:nvPr/>
        </p:nvSpPr>
        <p:spPr>
          <a:xfrm>
            <a:off x="3661650" y="1753225"/>
            <a:ext cx="5579700" cy="2339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M- Mr. Beckert, Criminals, Police, Blind man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Set: </a:t>
            </a:r>
            <a:r>
              <a:rPr lang="en"/>
              <a:t>Arrest</a:t>
            </a:r>
            <a:r>
              <a:rPr lang="en"/>
              <a:t> one character for the game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Citizen Kane- Mr. Kane, Mrs. Kane(Singer), Mrs. Kane (1st), Mother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Set: 10 gems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Angry Men- Juror 3,4,8 and the </a:t>
            </a:r>
            <a:r>
              <a:rPr lang="en"/>
              <a:t>accused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Set: Makes someone immune to being arrested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Rope- Brandon, Phillip, David, Mr. Cadell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Set: Murder -20 hp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Goldfinger- Bond, Goldfinger, Galore, oddjob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Set: Extra turn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16"/>
          <p:cNvCxnSpPr/>
          <p:nvPr/>
        </p:nvCxnSpPr>
        <p:spPr>
          <a:xfrm>
            <a:off x="1170725" y="1059825"/>
            <a:ext cx="3339600" cy="431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5" name="Google Shape;95;p16"/>
          <p:cNvSpPr txBox="1"/>
          <p:nvPr/>
        </p:nvSpPr>
        <p:spPr>
          <a:xfrm>
            <a:off x="4522700" y="1318600"/>
            <a:ext cx="2427600" cy="40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Points (HP)</a:t>
            </a:r>
            <a:endParaRPr/>
          </a:p>
        </p:txBody>
      </p:sp>
      <p:sp>
        <p:nvSpPr>
          <p:cNvPr id="96" name="Google Shape;96;p16"/>
          <p:cNvSpPr txBox="1"/>
          <p:nvPr/>
        </p:nvSpPr>
        <p:spPr>
          <a:xfrm>
            <a:off x="3907800" y="2006700"/>
            <a:ext cx="30426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are given a health from 10-30 </a:t>
            </a:r>
            <a:endParaRPr/>
          </a:p>
        </p:txBody>
      </p:sp>
      <p:sp>
        <p:nvSpPr>
          <p:cNvPr id="97" name="Google Shape;97;p16"/>
          <p:cNvSpPr txBox="1"/>
          <p:nvPr/>
        </p:nvSpPr>
        <p:spPr>
          <a:xfrm>
            <a:off x="3907800" y="2651050"/>
            <a:ext cx="36723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takes 3 turns to recharge once put in the recharge station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7"/>
          <p:cNvCxnSpPr/>
          <p:nvPr/>
        </p:nvCxnSpPr>
        <p:spPr>
          <a:xfrm>
            <a:off x="2760450" y="1823875"/>
            <a:ext cx="1725300" cy="295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7"/>
          <p:cNvSpPr txBox="1"/>
          <p:nvPr/>
        </p:nvSpPr>
        <p:spPr>
          <a:xfrm>
            <a:off x="4510375" y="2033375"/>
            <a:ext cx="3265800" cy="40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(Hand drawn)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0" name="Google Shape;110;p18"/>
          <p:cNvCxnSpPr/>
          <p:nvPr/>
        </p:nvCxnSpPr>
        <p:spPr>
          <a:xfrm flipH="1" rot="10800000">
            <a:off x="2440050" y="3130300"/>
            <a:ext cx="2390700" cy="394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8"/>
          <p:cNvSpPr txBox="1"/>
          <p:nvPr/>
        </p:nvSpPr>
        <p:spPr>
          <a:xfrm>
            <a:off x="4818475" y="2920650"/>
            <a:ext cx="948900" cy="40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Powers</a:t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4097900" y="675950"/>
            <a:ext cx="4647000" cy="615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character can use their power </a:t>
            </a:r>
            <a:r>
              <a:rPr lang="en"/>
              <a:t>once</a:t>
            </a:r>
            <a:r>
              <a:rPr lang="en"/>
              <a:t> as individual and once as a set.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750" y="314325"/>
            <a:ext cx="3390900" cy="4514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19"/>
          <p:cNvCxnSpPr>
            <a:endCxn id="119" idx="1"/>
          </p:cNvCxnSpPr>
          <p:nvPr/>
        </p:nvCxnSpPr>
        <p:spPr>
          <a:xfrm flipH="1" rot="10800000">
            <a:off x="3552650" y="2293375"/>
            <a:ext cx="1854000" cy="2168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9" name="Google Shape;119;p19"/>
          <p:cNvSpPr txBox="1"/>
          <p:nvPr/>
        </p:nvSpPr>
        <p:spPr>
          <a:xfrm>
            <a:off x="5406650" y="2093275"/>
            <a:ext cx="2308500" cy="4002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ranking out of 5</a:t>
            </a:r>
            <a:endParaRPr/>
          </a:p>
        </p:txBody>
      </p:sp>
      <p:sp>
        <p:nvSpPr>
          <p:cNvPr id="120" name="Google Shape;120;p19"/>
          <p:cNvSpPr txBox="1"/>
          <p:nvPr/>
        </p:nvSpPr>
        <p:spPr>
          <a:xfrm>
            <a:off x="5175175" y="2988925"/>
            <a:ext cx="34431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Based on how powerful their skills are.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/>
          <p:nvPr/>
        </p:nvSpPr>
        <p:spPr>
          <a:xfrm>
            <a:off x="167450" y="314400"/>
            <a:ext cx="4404600" cy="451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0"/>
          <p:cNvSpPr/>
          <p:nvPr/>
        </p:nvSpPr>
        <p:spPr>
          <a:xfrm>
            <a:off x="873204" y="956930"/>
            <a:ext cx="3205710" cy="3468852"/>
          </a:xfrm>
          <a:prstGeom prst="lightningBol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0"/>
          <p:cNvSpPr txBox="1"/>
          <p:nvPr/>
        </p:nvSpPr>
        <p:spPr>
          <a:xfrm>
            <a:off x="5059775" y="490425"/>
            <a:ext cx="3720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Recharge</a:t>
            </a:r>
            <a:r>
              <a:rPr lang="en"/>
              <a:t> pad- one card per charge pad it takes 3 turns to recharge to full HP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Costs 1 gem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are like </a:t>
            </a:r>
            <a:r>
              <a:rPr lang="en"/>
              <a:t>wildcards</a:t>
            </a:r>
            <a:r>
              <a:rPr lang="en"/>
              <a:t> not everyone will get one but they are the most useful.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327400" y="242925"/>
            <a:ext cx="4244700" cy="2328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33" name="Google Shape;133;p21"/>
          <p:cNvSpPr/>
          <p:nvPr/>
        </p:nvSpPr>
        <p:spPr>
          <a:xfrm>
            <a:off x="4572000" y="242925"/>
            <a:ext cx="4244700" cy="2328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34" name="Google Shape;134;p21"/>
          <p:cNvSpPr/>
          <p:nvPr/>
        </p:nvSpPr>
        <p:spPr>
          <a:xfrm>
            <a:off x="327400" y="2571825"/>
            <a:ext cx="4244700" cy="2328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35" name="Google Shape;135;p21"/>
          <p:cNvSpPr/>
          <p:nvPr/>
        </p:nvSpPr>
        <p:spPr>
          <a:xfrm>
            <a:off x="4572000" y="2571825"/>
            <a:ext cx="4244700" cy="2328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