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CCD6E1-61F1-4053-B348-F566435A3571}" v="43" dt="2023-11-27T15:20:09.718"/>
    <p1510:client id="{32906528-A39E-A7DE-5306-87AA6D4F7877}" v="406" dt="2023-11-29T07:25:30.754"/>
    <p1510:client id="{3F78FBD4-1FB6-1787-B6BB-4B765D96A610}" v="83" dt="2023-12-16T04:06:11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Autofit/>
          </a:bodyPr>
          <a:lstStyle/>
          <a:p>
            <a:pPr algn="l"/>
            <a:r>
              <a:rPr lang="en-US">
                <a:ea typeface="Calibri Light"/>
                <a:cs typeface="Calibri Light"/>
              </a:rPr>
              <a:t>Fantasy World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400">
                <a:ea typeface="Calibri"/>
                <a:cs typeface="Calibri"/>
              </a:rPr>
              <a:t>Race by Race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e Best Dungeons &amp; Dragons 5e Classes For Beginners">
            <a:extLst>
              <a:ext uri="{FF2B5EF4-FFF2-40B4-BE49-F238E27FC236}">
                <a16:creationId xmlns:a16="http://schemas.microsoft.com/office/drawing/2014/main" id="{D2FF9EFD-167A-3BE5-9E2C-1DC9E394D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30" r="758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1670-78C2-D2C6-175A-683D90190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968" y="40014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Dwarfs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6210-B478-B6B4-045E-75BC57C9A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170" y="4491518"/>
            <a:ext cx="4937936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/>
              <a:t>And Technology</a:t>
            </a:r>
            <a:endParaRPr lang="en-US" sz="2000" kern="1200">
              <a:latin typeface="+mn-l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warven City by David Metzger">
            <a:extLst>
              <a:ext uri="{FF2B5EF4-FFF2-40B4-BE49-F238E27FC236}">
                <a16:creationId xmlns:a16="http://schemas.microsoft.com/office/drawing/2014/main" id="{46AA7765-02A1-DE93-C6C4-D2A9ED719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7" r="4" b="4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Picture 7" descr="Gnome | Nasria Wiki | Fandom">
            <a:extLst>
              <a:ext uri="{FF2B5EF4-FFF2-40B4-BE49-F238E27FC236}">
                <a16:creationId xmlns:a16="http://schemas.microsoft.com/office/drawing/2014/main" id="{A97FF02C-666C-4BBC-4EC9-A828966C6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303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Gnome - Living Realms - Player Compendium">
            <a:extLst>
              <a:ext uri="{FF2B5EF4-FFF2-40B4-BE49-F238E27FC236}">
                <a16:creationId xmlns:a16="http://schemas.microsoft.com/office/drawing/2014/main" id="{FD30B8C2-C28E-DDD0-5621-49817C9D6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35" r="3" b="11167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Fantasy Dwarf Images – Browse 34,531 Stock Photos, Vectors, and Video |  Adobe Stock">
            <a:extLst>
              <a:ext uri="{FF2B5EF4-FFF2-40B4-BE49-F238E27FC236}">
                <a16:creationId xmlns:a16="http://schemas.microsoft.com/office/drawing/2014/main" id="{75BF7AD3-F955-4976-7F9D-4C97B027A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48" r="4" b="4972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warf Bards Rock – InnRoads Ministries">
            <a:extLst>
              <a:ext uri="{FF2B5EF4-FFF2-40B4-BE49-F238E27FC236}">
                <a16:creationId xmlns:a16="http://schemas.microsoft.com/office/drawing/2014/main" id="{38E1F87A-B7FD-3DBE-9DD3-05062B8754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88" r="-2" b="-2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16" name="Picture 15" descr="Free Cell Phone Clipart Png, Download Free Cell Phone Clipart Png png  images, Free ClipArts on Clipart Library">
            <a:extLst>
              <a:ext uri="{FF2B5EF4-FFF2-40B4-BE49-F238E27FC236}">
                <a16:creationId xmlns:a16="http://schemas.microsoft.com/office/drawing/2014/main" id="{ED2227AC-629B-A67E-6C18-D9A4D7075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840000">
            <a:off x="10950221" y="4763849"/>
            <a:ext cx="800099" cy="883164"/>
          </a:xfrm>
          <a:prstGeom prst="rect">
            <a:avLst/>
          </a:prstGeom>
        </p:spPr>
      </p:pic>
      <p:pic>
        <p:nvPicPr>
          <p:cNvPr id="17" name="Picture 16" descr="Mobile Phone Transparent PNG PNG, SVG Clip art for Web - Download Clip Art,  PNG Icon Arts">
            <a:extLst>
              <a:ext uri="{FF2B5EF4-FFF2-40B4-BE49-F238E27FC236}">
                <a16:creationId xmlns:a16="http://schemas.microsoft.com/office/drawing/2014/main" id="{100D648C-074C-6A7C-3F74-D258AF5EE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2500" y="2578100"/>
            <a:ext cx="977900" cy="965200"/>
          </a:xfrm>
          <a:prstGeom prst="rect">
            <a:avLst/>
          </a:prstGeom>
        </p:spPr>
      </p:pic>
      <p:pic>
        <p:nvPicPr>
          <p:cNvPr id="22" name="Picture 21" descr="Modern Cell Phone clipart. Free download transparent .PNG | Creazilla">
            <a:extLst>
              <a:ext uri="{FF2B5EF4-FFF2-40B4-BE49-F238E27FC236}">
                <a16:creationId xmlns:a16="http://schemas.microsoft.com/office/drawing/2014/main" id="{BFA61599-6DC5-6F9D-106D-ABF1CC57B1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840000" flipH="1">
            <a:off x="6199385" y="1257300"/>
            <a:ext cx="809229" cy="1333499"/>
          </a:xfrm>
          <a:prstGeom prst="rect">
            <a:avLst/>
          </a:prstGeom>
        </p:spPr>
      </p:pic>
      <p:pic>
        <p:nvPicPr>
          <p:cNvPr id="24" name="Picture 23" descr="Free Clipart: Cog, cogwheel, gear, Zahnrad | qubodup">
            <a:extLst>
              <a:ext uri="{FF2B5EF4-FFF2-40B4-BE49-F238E27FC236}">
                <a16:creationId xmlns:a16="http://schemas.microsoft.com/office/drawing/2014/main" id="{20FA9B3D-102D-798E-D304-42A8C240F8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70500" y="5067300"/>
            <a:ext cx="3378200" cy="3340100"/>
          </a:xfrm>
          <a:prstGeom prst="rect">
            <a:avLst/>
          </a:prstGeom>
        </p:spPr>
      </p:pic>
      <p:pic>
        <p:nvPicPr>
          <p:cNvPr id="10" name="Picture 9" descr="Mobile Touch Phone | Free Images at Clker.com - vector clip art online,  royalty free &amp; public domain">
            <a:extLst>
              <a:ext uri="{FF2B5EF4-FFF2-40B4-BE49-F238E27FC236}">
                <a16:creationId xmlns:a16="http://schemas.microsoft.com/office/drawing/2014/main" id="{321BAD14-8EA7-05CF-0DD9-27D7348C47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5100" y="965200"/>
            <a:ext cx="749300" cy="749300"/>
          </a:xfrm>
          <a:prstGeom prst="rect">
            <a:avLst/>
          </a:prstGeom>
        </p:spPr>
      </p:pic>
      <p:pic>
        <p:nvPicPr>
          <p:cNvPr id="11" name="Picture 10" descr="Desktop Personal Computer clipart. Free download transparent .PNG |  Creazilla">
            <a:extLst>
              <a:ext uri="{FF2B5EF4-FFF2-40B4-BE49-F238E27FC236}">
                <a16:creationId xmlns:a16="http://schemas.microsoft.com/office/drawing/2014/main" id="{4AA0A95E-FE5D-4BEB-214B-4637F02E95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5300" y="2518664"/>
            <a:ext cx="1168399" cy="8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6+] WOW ORC Wallpaper | WallpaperSafari.com">
            <a:extLst>
              <a:ext uri="{FF2B5EF4-FFF2-40B4-BE49-F238E27FC236}">
                <a16:creationId xmlns:a16="http://schemas.microsoft.com/office/drawing/2014/main" id="{6EE54939-11B3-280D-D481-EDC45A8F7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Picture 4" descr="Intense Half-Orc Woman &quot; Art Board Print for Sale by ByteyCreatives |  Redbubble">
            <a:extLst>
              <a:ext uri="{FF2B5EF4-FFF2-40B4-BE49-F238E27FC236}">
                <a16:creationId xmlns:a16="http://schemas.microsoft.com/office/drawing/2014/main" id="{CE70B4C0-EE4E-F7AC-2A01-D13A69B1A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11"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4CE55-6CE9-20E0-858D-1340C72B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Orcs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7874-293E-68A6-89D9-2FFCAA9E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Sexist</a:t>
            </a:r>
          </a:p>
        </p:txBody>
      </p:sp>
    </p:spTree>
    <p:extLst>
      <p:ext uri="{BB962C8B-B14F-4D97-AF65-F5344CB8AC3E}">
        <p14:creationId xmlns:p14="http://schemas.microsoft.com/office/powerpoint/2010/main" val="25797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BDAF9-92E0-B8C9-8808-37971F04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Autofit/>
          </a:bodyPr>
          <a:lstStyle/>
          <a:p>
            <a:r>
              <a:rPr lang="en-US" sz="8000">
                <a:solidFill>
                  <a:schemeClr val="bg1"/>
                </a:solidFill>
                <a:cs typeface="Calibri Light" panose="020F0302020204030204"/>
              </a:rPr>
              <a:t>Elves</a:t>
            </a:r>
          </a:p>
        </p:txBody>
      </p:sp>
      <p:pic>
        <p:nvPicPr>
          <p:cNvPr id="7" name="Picture 6" descr="a sad goblin :( | Art Board Print">
            <a:extLst>
              <a:ext uri="{FF2B5EF4-FFF2-40B4-BE49-F238E27FC236}">
                <a16:creationId xmlns:a16="http://schemas.microsoft.com/office/drawing/2014/main" id="{3A414FC5-3C5E-29A7-5C19-401A6E362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0" r="-4" b="-4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Picture 4" descr="Elf | Eladriell's D&amp;D Wiki | Fandom">
            <a:extLst>
              <a:ext uri="{FF2B5EF4-FFF2-40B4-BE49-F238E27FC236}">
                <a16:creationId xmlns:a16="http://schemas.microsoft.com/office/drawing/2014/main" id="{7095D855-B596-BC82-FD59-37627AF4B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63" r="1" b="19150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4" name="Picture 3" descr="Elves | Warhammer Wiki | Fandom">
            <a:extLst>
              <a:ext uri="{FF2B5EF4-FFF2-40B4-BE49-F238E27FC236}">
                <a16:creationId xmlns:a16="http://schemas.microsoft.com/office/drawing/2014/main" id="{C1F3F8DF-37C3-C5B3-2D45-581C90A47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3618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DAD93-7D75-CF7F-FE70-7F26028D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>
                <a:solidFill>
                  <a:schemeClr val="bg1">
                    <a:alpha val="80000"/>
                  </a:schemeClr>
                </a:solidFill>
                <a:ea typeface="Calibri"/>
                <a:cs typeface="Calibri"/>
              </a:rPr>
              <a:t>Racism</a:t>
            </a:r>
          </a:p>
          <a:p>
            <a:r>
              <a:rPr lang="en-US" sz="4000">
                <a:solidFill>
                  <a:schemeClr val="bg1">
                    <a:alpha val="80000"/>
                  </a:schemeClr>
                </a:solidFill>
                <a:ea typeface="Calibri"/>
                <a:cs typeface="Calibri"/>
              </a:rPr>
              <a:t>"Freedom"</a:t>
            </a:r>
          </a:p>
          <a:p>
            <a:endParaRPr lang="en-US" sz="2400">
              <a:solidFill>
                <a:srgbClr val="FFFFFF">
                  <a:alpha val="80000"/>
                </a:srgbClr>
              </a:solidFill>
              <a:ea typeface="Calibri"/>
              <a:cs typeface="Calibri"/>
            </a:endParaRPr>
          </a:p>
        </p:txBody>
      </p:sp>
      <p:pic>
        <p:nvPicPr>
          <p:cNvPr id="8" name="Picture 7" descr="Prison, jail PNG transparent image download, size: 841x882px">
            <a:extLst>
              <a:ext uri="{FF2B5EF4-FFF2-40B4-BE49-F238E27FC236}">
                <a16:creationId xmlns:a16="http://schemas.microsoft.com/office/drawing/2014/main" id="{3CD40885-7DBE-DC0B-3C8C-76BBCF1ED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8900" y="-5443"/>
            <a:ext cx="4152900" cy="402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C6CF0-601B-EC4B-0E28-19D114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13" y="841375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Tieflings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9481-B1A1-3431-5B88-579E51F3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1%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Tibalt, Cosmic Impostor Card | Magic: the Gathering MTG Cartas">
            <a:extLst>
              <a:ext uri="{FF2B5EF4-FFF2-40B4-BE49-F238E27FC236}">
                <a16:creationId xmlns:a16="http://schemas.microsoft.com/office/drawing/2014/main" id="{FE3A84E2-21BB-73D3-8D94-A88528E95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7" r="7419" b="1"/>
          <a:stretch/>
        </p:blipFill>
        <p:spPr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Ob Nixilis, the Adversary (Variant) MtG Art from Streets of New Capenna Set  by Igor Kieryluk - Art of Magic: the Gathering">
            <a:extLst>
              <a:ext uri="{FF2B5EF4-FFF2-40B4-BE49-F238E27FC236}">
                <a16:creationId xmlns:a16="http://schemas.microsoft.com/office/drawing/2014/main" id="{767D4BA4-523D-945B-145E-6A0CCB4BE3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624" r="14536" b="-1"/>
          <a:stretch/>
        </p:blipFill>
        <p:spPr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401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175A65-42BE-4FDF-8AD0-5AC1CB9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oblin Factory by Kayamir on DeviantArt">
            <a:extLst>
              <a:ext uri="{FF2B5EF4-FFF2-40B4-BE49-F238E27FC236}">
                <a16:creationId xmlns:a16="http://schemas.microsoft.com/office/drawing/2014/main" id="{F0003A0E-8A15-C53F-3903-C2EB5F5097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0474"/>
          <a:stretch/>
        </p:blipFill>
        <p:spPr>
          <a:xfrm>
            <a:off x="20" y="-3"/>
            <a:ext cx="12188762" cy="6858000"/>
          </a:xfrm>
          <a:prstGeom prst="rect">
            <a:avLst/>
          </a:prstGeom>
        </p:spPr>
      </p:pic>
      <p:pic>
        <p:nvPicPr>
          <p:cNvPr id="4" name="Picture 3" descr="Kender 5E — DnD race explained 2023 | Dice Cove">
            <a:extLst>
              <a:ext uri="{FF2B5EF4-FFF2-40B4-BE49-F238E27FC236}">
                <a16:creationId xmlns:a16="http://schemas.microsoft.com/office/drawing/2014/main" id="{A7C34320-C834-B0D2-2523-443CB9384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6" r="12946" b="2"/>
          <a:stretch/>
        </p:blipFill>
        <p:spPr>
          <a:xfrm>
            <a:off x="4127445" y="355606"/>
            <a:ext cx="4647388" cy="38759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7" name="Picture 6" descr="Shredder - Wowpedia - Your wiki guide to the World of Warcraft">
            <a:extLst>
              <a:ext uri="{FF2B5EF4-FFF2-40B4-BE49-F238E27FC236}">
                <a16:creationId xmlns:a16="http://schemas.microsoft.com/office/drawing/2014/main" id="{119DE85A-8EC9-AD0D-3B59-47D6846D6D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4" r="2" b="2"/>
          <a:stretch/>
        </p:blipFill>
        <p:spPr>
          <a:xfrm>
            <a:off x="20" y="277469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6" name="Picture 5" descr="Goblin vs Gnomes entry by EdCid on DeviantArt">
            <a:extLst>
              <a:ext uri="{FF2B5EF4-FFF2-40B4-BE49-F238E27FC236}">
                <a16:creationId xmlns:a16="http://schemas.microsoft.com/office/drawing/2014/main" id="{B336BD66-F66C-A8E5-81F5-97215739E3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31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3B8B4-4DAE-A882-9277-C785B158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39" y="4224938"/>
            <a:ext cx="6801056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Gnomes vs Goblins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E6D92-E170-205D-E91E-26D9ADEEAABE}"/>
              </a:ext>
            </a:extLst>
          </p:cNvPr>
          <p:cNvSpPr txBox="1"/>
          <p:nvPr/>
        </p:nvSpPr>
        <p:spPr>
          <a:xfrm>
            <a:off x="5199529" y="5856941"/>
            <a:ext cx="35186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Care and Carelessness for the 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Steam Workshop::World of Warcraft: Deathwing the Destroyer">
            <a:extLst>
              <a:ext uri="{FF2B5EF4-FFF2-40B4-BE49-F238E27FC236}">
                <a16:creationId xmlns:a16="http://schemas.microsoft.com/office/drawing/2014/main" id="{4ADEF02C-D480-2B72-9499-C80598903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BD8C-669C-DAA5-9131-14E28617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368" y="4572956"/>
            <a:ext cx="2258237" cy="13886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Humans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Human (D&amp;D) | Officialbestiary Wiki | Fandom">
            <a:extLst>
              <a:ext uri="{FF2B5EF4-FFF2-40B4-BE49-F238E27FC236}">
                <a16:creationId xmlns:a16="http://schemas.microsoft.com/office/drawing/2014/main" id="{DFDFF80E-3AC5-9BAB-800C-A8E9660F1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2" r="-1" b="50935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4" name="Content Placeholder 3" descr="Human » Donjons &amp; Dragons - D&amp;D 5e">
            <a:extLst>
              <a:ext uri="{FF2B5EF4-FFF2-40B4-BE49-F238E27FC236}">
                <a16:creationId xmlns:a16="http://schemas.microsoft.com/office/drawing/2014/main" id="{D739EDFE-C5BB-4652-36BA-8CD7DB227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49684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zir SF D&amp;D Wiki Fandom, 48% OFF | khatsony.com">
            <a:extLst>
              <a:ext uri="{FF2B5EF4-FFF2-40B4-BE49-F238E27FC236}">
                <a16:creationId xmlns:a16="http://schemas.microsoft.com/office/drawing/2014/main" id="{C5EA3885-D880-EC42-ECC1-5A86868BD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35501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D&amp;D 5e: Human Race Guide - Sage Gamers">
            <a:extLst>
              <a:ext uri="{FF2B5EF4-FFF2-40B4-BE49-F238E27FC236}">
                <a16:creationId xmlns:a16="http://schemas.microsoft.com/office/drawing/2014/main" id="{D42E0AF1-9936-95F2-4936-085657563B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26084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he Human Race for Dungeons &amp; Dragons (D&amp;D) Fifth Edition (5e) - D&amp;D Beyond">
            <a:extLst>
              <a:ext uri="{FF2B5EF4-FFF2-40B4-BE49-F238E27FC236}">
                <a16:creationId xmlns:a16="http://schemas.microsoft.com/office/drawing/2014/main" id="{1AA3C55C-8DA7-A04C-C748-4F1D67ED8D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41876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472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Fantasy World Problems</vt:lpstr>
      <vt:lpstr>Dwarfs</vt:lpstr>
      <vt:lpstr>Orcs</vt:lpstr>
      <vt:lpstr>Elves</vt:lpstr>
      <vt:lpstr>Tieflings</vt:lpstr>
      <vt:lpstr>Gnomes vs Goblins</vt:lpstr>
      <vt:lpstr>PowerPoint Presentation</vt:lpstr>
      <vt:lpstr>Humans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</cp:revision>
  <dcterms:created xsi:type="dcterms:W3CDTF">2023-11-27T15:15:56Z</dcterms:created>
  <dcterms:modified xsi:type="dcterms:W3CDTF">2024-03-06T18:03:08Z</dcterms:modified>
</cp:coreProperties>
</file>